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27" r:id="rId2"/>
    <p:sldId id="628" r:id="rId3"/>
    <p:sldId id="629" r:id="rId4"/>
    <p:sldId id="630" r:id="rId5"/>
    <p:sldId id="631" r:id="rId6"/>
    <p:sldId id="632" r:id="rId7"/>
    <p:sldId id="63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698" y="2541996"/>
            <a:ext cx="868036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259. KEI DAHNA KHUAMIAL KOLTANNA PAN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Jesus I Come! </a:t>
            </a:r>
          </a:p>
          <a:p>
            <a:r>
              <a:rPr lang="en-US" sz="1500" dirty="0"/>
              <a:t>Late 71:4</a:t>
            </a:r>
          </a:p>
          <a:p>
            <a:r>
              <a:rPr lang="en-US" sz="1500" dirty="0"/>
              <a:t>William T. Sleeper, 1819-1904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83679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78269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zawn’na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72543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Zumhuai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in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10061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sungpan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16950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80638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36216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198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259. KEI DAHNA KHUAMIAL KOLTANNA PAN</vt:lpstr>
      <vt:lpstr>1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2018-12-14T14:45:20Z</dcterms:modified>
</cp:coreProperties>
</file>